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77" r:id="rId6"/>
    <p:sldId id="264" r:id="rId7"/>
    <p:sldId id="268" r:id="rId8"/>
    <p:sldId id="258" r:id="rId9"/>
    <p:sldId id="290" r:id="rId10"/>
    <p:sldId id="291" r:id="rId11"/>
    <p:sldId id="286" r:id="rId12"/>
    <p:sldId id="262" r:id="rId13"/>
    <p:sldId id="292" r:id="rId14"/>
    <p:sldId id="279" r:id="rId15"/>
    <p:sldId id="260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3204" autoAdjust="0"/>
  </p:normalViewPr>
  <p:slideViewPr>
    <p:cSldViewPr snapToGrid="0">
      <p:cViewPr varScale="1">
        <p:scale>
          <a:sx n="89" d="100"/>
          <a:sy n="89" d="100"/>
        </p:scale>
        <p:origin x="418" y="7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01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/>
              <a:t>Event Scheduler &amp; Calendar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96112"/>
            <a:ext cx="10668000" cy="1325563"/>
          </a:xfrm>
        </p:spPr>
        <p:txBody>
          <a:bodyPr/>
          <a:lstStyle/>
          <a:p>
            <a:r>
              <a:rPr lang="en-US" dirty="0"/>
              <a:t>Dynamic delivery​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2000" y="2417197"/>
            <a:ext cx="4278313" cy="3737541"/>
          </a:xfrm>
        </p:spPr>
        <p:txBody>
          <a:bodyPr/>
          <a:lstStyle/>
          <a:p>
            <a:r>
              <a:rPr lang="en-US" dirty="0"/>
              <a:t>Learn to infuse energy into your delivery to leave a lasting impression​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8" name="Table Placeholder 7">
            <a:extLst>
              <a:ext uri="{FF2B5EF4-FFF2-40B4-BE49-F238E27FC236}">
                <a16:creationId xmlns:a16="http://schemas.microsoft.com/office/drawing/2014/main" id="{24EE9911-8AC9-5BE2-4456-0175FD28D083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554612853"/>
              </p:ext>
            </p:extLst>
          </p:nvPr>
        </p:nvGraphicFramePr>
        <p:xfrm>
          <a:off x="5241925" y="2417763"/>
          <a:ext cx="6188076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695814">
                  <a:extLst>
                    <a:ext uri="{9D8B030D-6E8A-4147-A177-3AD203B41FA5}">
                      <a16:colId xmlns:a16="http://schemas.microsoft.com/office/drawing/2014/main" val="248340271"/>
                    </a:ext>
                  </a:extLst>
                </a:gridCol>
                <a:gridCol w="2052644">
                  <a:extLst>
                    <a:ext uri="{9D8B030D-6E8A-4147-A177-3AD203B41FA5}">
                      <a16:colId xmlns:a16="http://schemas.microsoft.com/office/drawing/2014/main" val="2825265259"/>
                    </a:ext>
                  </a:extLst>
                </a:gridCol>
                <a:gridCol w="1233830">
                  <a:extLst>
                    <a:ext uri="{9D8B030D-6E8A-4147-A177-3AD203B41FA5}">
                      <a16:colId xmlns:a16="http://schemas.microsoft.com/office/drawing/2014/main" val="207959087"/>
                    </a:ext>
                  </a:extLst>
                </a:gridCol>
                <a:gridCol w="1205788">
                  <a:extLst>
                    <a:ext uri="{9D8B030D-6E8A-4147-A177-3AD203B41FA5}">
                      <a16:colId xmlns:a16="http://schemas.microsoft.com/office/drawing/2014/main" val="310469273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Metric​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Actual​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63844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Audience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attendance​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attendees​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120​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3559787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Engagement duration​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Minutes​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60​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553674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Q&amp;A interaction​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questions​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1991020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Positive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feedback​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069432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Final tips &amp; takeaways​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/>
          <a:p>
            <a:r>
              <a:rPr lang="en-US" dirty="0"/>
              <a:t>Consistent rehearsal​</a:t>
            </a:r>
          </a:p>
          <a:p>
            <a:pPr lvl="1"/>
            <a:r>
              <a:rPr lang="en-US" dirty="0"/>
              <a:t>Practice makes perfect, so strengthen your familiarity with the presentation​</a:t>
            </a:r>
          </a:p>
          <a:p>
            <a:r>
              <a:rPr lang="en-US" dirty="0"/>
              <a:t>Refine delivery style​</a:t>
            </a:r>
          </a:p>
          <a:p>
            <a:pPr lvl="1"/>
            <a:r>
              <a:rPr lang="en-US" dirty="0"/>
              <a:t>Pacing, tone, and emphasis​</a:t>
            </a:r>
          </a:p>
          <a:p>
            <a:r>
              <a:rPr lang="en-US" dirty="0"/>
              <a:t>Timing and transitions​</a:t>
            </a:r>
          </a:p>
          <a:p>
            <a:pPr lvl="1"/>
            <a:r>
              <a:rPr lang="en-US" dirty="0"/>
              <a:t>Aim for seamless, professional delivery​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/>
          <a:p>
            <a:r>
              <a:rPr lang="en-US" dirty="0"/>
              <a:t>Seek feedback​</a:t>
            </a:r>
          </a:p>
          <a:p>
            <a:r>
              <a:rPr lang="en-US" dirty="0"/>
              <a:t>Reflect on performance​</a:t>
            </a:r>
          </a:p>
          <a:p>
            <a:r>
              <a:rPr lang="en-US" dirty="0"/>
              <a:t>Explore new techniques​</a:t>
            </a:r>
          </a:p>
          <a:p>
            <a:r>
              <a:rPr lang="en-US" dirty="0"/>
              <a:t>Set personal goals​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55" y="896112"/>
            <a:ext cx="10665845" cy="1325563"/>
          </a:xfrm>
        </p:spPr>
        <p:txBody>
          <a:bodyPr/>
          <a:lstStyle/>
          <a:p>
            <a:r>
              <a:rPr lang="en-US" dirty="0"/>
              <a:t>Speaking engagement metrics​</a:t>
            </a:r>
          </a:p>
        </p:txBody>
      </p:sp>
      <p:graphicFrame>
        <p:nvGraphicFramePr>
          <p:cNvPr id="14" name="Table Placeholder 13">
            <a:extLst>
              <a:ext uri="{FF2B5EF4-FFF2-40B4-BE49-F238E27FC236}">
                <a16:creationId xmlns:a16="http://schemas.microsoft.com/office/drawing/2014/main" id="{597B3320-3330-1F17-5E4B-B24CAB0A448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34130339"/>
              </p:ext>
            </p:extLst>
          </p:nvPr>
        </p:nvGraphicFramePr>
        <p:xfrm>
          <a:off x="762000" y="2417763"/>
          <a:ext cx="10666412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3444221">
                  <a:extLst>
                    <a:ext uri="{9D8B030D-6E8A-4147-A177-3AD203B41FA5}">
                      <a16:colId xmlns:a16="http://schemas.microsoft.com/office/drawing/2014/main" val="4239035621"/>
                    </a:ext>
                  </a:extLst>
                </a:gridCol>
                <a:gridCol w="3253189">
                  <a:extLst>
                    <a:ext uri="{9D8B030D-6E8A-4147-A177-3AD203B41FA5}">
                      <a16:colId xmlns:a16="http://schemas.microsoft.com/office/drawing/2014/main" val="1645754944"/>
                    </a:ext>
                  </a:extLst>
                </a:gridCol>
                <a:gridCol w="2005852">
                  <a:extLst>
                    <a:ext uri="{9D8B030D-6E8A-4147-A177-3AD203B41FA5}">
                      <a16:colId xmlns:a16="http://schemas.microsoft.com/office/drawing/2014/main" val="4278473568"/>
                    </a:ext>
                  </a:extLst>
                </a:gridCol>
                <a:gridCol w="1963150">
                  <a:extLst>
                    <a:ext uri="{9D8B030D-6E8A-4147-A177-3AD203B41FA5}">
                      <a16:colId xmlns:a16="http://schemas.microsoft.com/office/drawing/2014/main" val="76074218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Impact factor​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Achieved​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88893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Audience interaction​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85​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88​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2437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Knowledge retention​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80​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329487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Post-presentation surveys​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Average rating​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6715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Referral rate​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307467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0EB401-2F91-2D90-C859-96484861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 lnSpcReduction="10000"/>
          </a:bodyPr>
          <a:lstStyle/>
          <a:p>
            <a:r>
              <a:rPr lang="en-US" dirty="0"/>
              <a:t>Brita Tamm​</a:t>
            </a:r>
          </a:p>
          <a:p>
            <a:r>
              <a:rPr lang="en-US" dirty="0"/>
              <a:t>502-555-0152​</a:t>
            </a:r>
          </a:p>
          <a:p>
            <a:r>
              <a:rPr lang="en-US" dirty="0"/>
              <a:t>brita@firstupconsultants.com​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Application Scenarios</a:t>
            </a:r>
          </a:p>
          <a:p>
            <a:r>
              <a:rPr lang="en-US" dirty="0"/>
              <a:t>Key features &amp; functionalities</a:t>
            </a:r>
          </a:p>
          <a:p>
            <a:r>
              <a:rPr lang="en-US" dirty="0"/>
              <a:t>Demonstration</a:t>
            </a:r>
          </a:p>
          <a:p>
            <a:r>
              <a:rPr lang="en-US" dirty="0"/>
              <a:t>Team contributions &amp; Roles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67109" y="2015317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Event Scheduler and Calendar for Students is a command-line application designed to help students manage their academic and personal schedules efficiently. This in-memory application allows users to create, modify, delete, and view events within a virtual calendar. </a:t>
            </a:r>
          </a:p>
          <a:p>
            <a:r>
              <a:rPr lang="en-US" dirty="0"/>
              <a:t>Key features include event management, searching and sorting capabilities, and generating event summaries. The application targets students who need a straightforward, fast, and flexible tool to </a:t>
            </a:r>
            <a:r>
              <a:rPr lang="en-US" dirty="0" err="1"/>
              <a:t>organise</a:t>
            </a:r>
            <a:r>
              <a:rPr lang="en-US" dirty="0"/>
              <a:t> their time without requiring persistent storage.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5" y="2590800"/>
            <a:ext cx="9019456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Objectives</a:t>
            </a:r>
          </a:p>
          <a:p>
            <a:r>
              <a:rPr lang="en-US" dirty="0"/>
              <a:t>User-Friendly: Provide an intuitive CLI for managing events.</a:t>
            </a:r>
          </a:p>
          <a:p>
            <a:r>
              <a:rPr lang="en-US" dirty="0"/>
              <a:t>Efficient In-Memory Management: Utilize efficient data structures for storing and retrieving event data.</a:t>
            </a:r>
          </a:p>
          <a:p>
            <a:r>
              <a:rPr lang="en-US" dirty="0"/>
              <a:t>Comprehensive Filtering: Enable users to filter, search, and sort events based on various attributes.</a:t>
            </a:r>
          </a:p>
          <a:p>
            <a:r>
              <a:rPr lang="en-US" dirty="0"/>
              <a:t>Event Summarization: Generate summaries of events for specified date ranges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5"/>
            <a:ext cx="6594768" cy="3445329"/>
          </a:xfrm>
        </p:spPr>
        <p:txBody>
          <a:bodyPr>
            <a:normAutofit/>
          </a:bodyPr>
          <a:lstStyle/>
          <a:p>
            <a:r>
              <a:rPr lang="en-US" dirty="0"/>
              <a:t>Overcoming nervousness​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4130045"/>
            <a:ext cx="6594768" cy="1951523"/>
          </a:xfrm>
        </p:spPr>
        <p:txBody>
          <a:bodyPr/>
          <a:lstStyle/>
          <a:p>
            <a:r>
              <a:rPr lang="en-US" dirty="0"/>
              <a:t>Confidence-building strategies</a:t>
            </a:r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2785508"/>
          </a:xfrm>
        </p:spPr>
        <p:txBody>
          <a:bodyPr>
            <a:normAutofit/>
          </a:bodyPr>
          <a:lstStyle/>
          <a:p>
            <a:r>
              <a:rPr lang="en-US" dirty="0"/>
              <a:t>Selecting </a:t>
            </a:r>
            <a:br>
              <a:rPr lang="en-US" dirty="0"/>
            </a:br>
            <a:r>
              <a:rPr lang="en-US" dirty="0"/>
              <a:t>visual aids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772" y="3373686"/>
            <a:ext cx="6449785" cy="1029586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039341"/>
          </a:xfrm>
        </p:spPr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/>
          <a:p>
            <a:r>
              <a:rPr lang="en-US" dirty="0"/>
              <a:t>Know your material in advance​</a:t>
            </a:r>
          </a:p>
          <a:p>
            <a:r>
              <a:rPr lang="en-US" dirty="0"/>
              <a:t>Anticipate common </a:t>
            </a:r>
            <a:br>
              <a:rPr lang="en-US" dirty="0"/>
            </a:br>
            <a:r>
              <a:rPr lang="en-US" dirty="0"/>
              <a:t>questions​</a:t>
            </a:r>
          </a:p>
          <a:p>
            <a:r>
              <a:rPr lang="en-US" dirty="0"/>
              <a:t>Rehearse your responses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/>
          <a:p>
            <a:r>
              <a:rPr lang="en-US" dirty="0"/>
              <a:t>Maintaining composure during the Q&amp;A session is essential for projecting confidence and authority. Consider the following tips for staying composed:​</a:t>
            </a:r>
          </a:p>
          <a:p>
            <a:pPr lvl="1"/>
            <a:r>
              <a:rPr lang="en-US" dirty="0"/>
              <a:t>Stay calm​</a:t>
            </a:r>
          </a:p>
          <a:p>
            <a:pPr lvl="1"/>
            <a:r>
              <a:rPr lang="en-US" dirty="0"/>
              <a:t>Actively listen​</a:t>
            </a:r>
          </a:p>
          <a:p>
            <a:pPr lvl="1"/>
            <a:r>
              <a:rPr lang="en-US" dirty="0"/>
              <a:t>Pause and reflect​</a:t>
            </a:r>
          </a:p>
          <a:p>
            <a:pPr lvl="1"/>
            <a:r>
              <a:rPr lang="en-US" dirty="0"/>
              <a:t>Maintain eye contact</a:t>
            </a:r>
          </a:p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r>
              <a:rPr lang="en-US" dirty="0"/>
              <a:t>Speaking impact​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/>
          <a:p>
            <a:r>
              <a:rPr lang="en-US" dirty="0"/>
              <a:t>Your ability to communicate effectively will leave a lasting impact on your audience​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{78EBB85E-BD3A-4386-84DF-5BE9AA57095C}tf33968143_win32</Template>
  <TotalTime>4</TotalTime>
  <Words>513</Words>
  <Application>Microsoft Office PowerPoint</Application>
  <PresentationFormat>Widescreen</PresentationFormat>
  <Paragraphs>118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Avenir Next LT Pro</vt:lpstr>
      <vt:lpstr>Calibri</vt:lpstr>
      <vt:lpstr>Custom</vt:lpstr>
      <vt:lpstr>Event Scheduler &amp; Calendar</vt:lpstr>
      <vt:lpstr>Agenda</vt:lpstr>
      <vt:lpstr>Introduction</vt:lpstr>
      <vt:lpstr>Project objectives</vt:lpstr>
      <vt:lpstr>The power of communication</vt:lpstr>
      <vt:lpstr>Overcoming nervousness​</vt:lpstr>
      <vt:lpstr>Selecting  visual aids</vt:lpstr>
      <vt:lpstr>Navigating Q&amp;A sessions</vt:lpstr>
      <vt:lpstr>Speaking impact​</vt:lpstr>
      <vt:lpstr>Dynamic delivery​</vt:lpstr>
      <vt:lpstr>Final tips &amp; takeaways​</vt:lpstr>
      <vt:lpstr>Speaking engagement metrics​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Nana fouvle Yaaba Nkrumah</dc:creator>
  <cp:lastModifiedBy>Nana fouvle Yaaba Nkrumah</cp:lastModifiedBy>
  <cp:revision>1</cp:revision>
  <dcterms:created xsi:type="dcterms:W3CDTF">2024-08-02T22:35:23Z</dcterms:created>
  <dcterms:modified xsi:type="dcterms:W3CDTF">2024-08-02T22:39:44Z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